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Saratoga: World At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Saratoga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October 7, 1777: The Continentals defeat the British at Saratoga</a:t>
            </a:r>
          </a:p>
          <a:p>
            <a:pPr lvl="1"/>
            <a:r>
              <a:rPr lang="en-US" dirty="0" smtClean="0"/>
              <a:t>Benedict Arnold, the hero of the action, is wounded…but survives</a:t>
            </a:r>
          </a:p>
          <a:p>
            <a:pPr lvl="1"/>
            <a:r>
              <a:rPr lang="en-US" dirty="0" smtClean="0"/>
              <a:t>Horatio Gates, however, takes all the credit for the victory</a:t>
            </a:r>
          </a:p>
          <a:p>
            <a:pPr lvl="1"/>
            <a:r>
              <a:rPr lang="en-US" dirty="0" smtClean="0"/>
              <a:t>Arnold fumes at being slighted yet again…first Ethan Allan at Ticonderoga, then Gates at Saratoga???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World 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Burgoyne formally surrenders on October 17, 1777</a:t>
            </a:r>
          </a:p>
          <a:p>
            <a:pPr lvl="1"/>
            <a:r>
              <a:rPr lang="en-US" dirty="0" smtClean="0"/>
              <a:t>Britain’s best opportunity to win the war has slipped away</a:t>
            </a:r>
          </a:p>
          <a:p>
            <a:pPr lvl="1"/>
            <a:r>
              <a:rPr lang="en-US" dirty="0" smtClean="0"/>
              <a:t>Howe gets blamed for the loss</a:t>
            </a:r>
          </a:p>
          <a:p>
            <a:endParaRPr lang="en-US" dirty="0" smtClean="0"/>
          </a:p>
          <a:p>
            <a:r>
              <a:rPr lang="en-US" u="sng" dirty="0" smtClean="0"/>
              <a:t>The victory at Saratoga causes France and Spain to enter the war on the side of </a:t>
            </a:r>
            <a:r>
              <a:rPr lang="en-US" u="sng" smtClean="0"/>
              <a:t>the United States</a:t>
            </a:r>
            <a:endParaRPr lang="en-US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1777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American momentum is stopped at the Battle of Brandywine Creek</a:t>
            </a:r>
          </a:p>
          <a:p>
            <a:pPr lvl="1"/>
            <a:r>
              <a:rPr lang="en-US" dirty="0" smtClean="0"/>
              <a:t>Washington fell prey to the same tactics that cost him at New York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British Commanders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57489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343400" cy="554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Tale of Two Captains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General Howe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General Burgoyne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Wanted to conquer Philadelphia for his own personal gain</a:t>
            </a:r>
          </a:p>
          <a:p>
            <a:endParaRPr lang="en-US" dirty="0" smtClean="0"/>
          </a:p>
          <a:p>
            <a:r>
              <a:rPr lang="en-US" dirty="0" smtClean="0"/>
              <a:t>Howe was ordered to meet up with Burgoyne to escort his army to New York City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Wanted to march through the Hudson Valley, cut off New England</a:t>
            </a:r>
          </a:p>
          <a:p>
            <a:endParaRPr lang="en-US" dirty="0" smtClean="0"/>
          </a:p>
          <a:p>
            <a:r>
              <a:rPr lang="en-US" dirty="0" smtClean="0"/>
              <a:t>Burgoyne’s strategy would help end the war faster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Hard Way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General Howe defies orders and engages Washington at Brandywine Creek</a:t>
            </a:r>
          </a:p>
          <a:p>
            <a:endParaRPr lang="en-US" dirty="0" smtClean="0"/>
          </a:p>
          <a:p>
            <a:r>
              <a:rPr lang="en-US" dirty="0" smtClean="0"/>
              <a:t>Sacks Philadelphia two weeks later…</a:t>
            </a:r>
          </a:p>
          <a:p>
            <a:pPr lvl="1"/>
            <a:r>
              <a:rPr lang="en-US" dirty="0" smtClean="0"/>
              <a:t>...But has abandoned Burgoyne in upstate New York</a:t>
            </a: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648200" cy="526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Continentals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33665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52448"/>
            <a:ext cx="4267200" cy="530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Plan???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 Gates and General Arnold realize that they’ve got Burgoyne trapped near Saratoga, New York</a:t>
            </a:r>
          </a:p>
          <a:p>
            <a:pPr lvl="1"/>
            <a:r>
              <a:rPr lang="en-US" dirty="0" smtClean="0"/>
              <a:t>Arnold wants to charge in and attack</a:t>
            </a:r>
          </a:p>
          <a:p>
            <a:pPr lvl="1"/>
            <a:r>
              <a:rPr lang="en-US" dirty="0" smtClean="0"/>
              <a:t>Gates wants to be more defensive</a:t>
            </a:r>
          </a:p>
          <a:p>
            <a:pPr lvl="1"/>
            <a:r>
              <a:rPr lang="en-US" dirty="0" smtClean="0"/>
              <a:t>The argument becomes so heated that Arnold is stripped of command and confined to quarters</a:t>
            </a:r>
          </a:p>
          <a:p>
            <a:pPr lvl="1"/>
            <a:r>
              <a:rPr lang="en-US" dirty="0" smtClean="0"/>
              <a:t>Gates, however, is an idiot commander that </a:t>
            </a:r>
            <a:r>
              <a:rPr lang="en-US" smtClean="0"/>
              <a:t>nearly </a:t>
            </a:r>
            <a:r>
              <a:rPr lang="en-US" smtClean="0"/>
              <a:t>gets </a:t>
            </a:r>
            <a:r>
              <a:rPr lang="en-US" dirty="0" smtClean="0"/>
              <a:t>the army wiped out</a:t>
            </a:r>
          </a:p>
          <a:p>
            <a:pPr lvl="1"/>
            <a:r>
              <a:rPr lang="en-US" dirty="0" smtClean="0"/>
              <a:t>Arnold is the one who saves the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Biggest Blunder of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Burgoyne is waiting for Howe’s reinforcements to arrive…</a:t>
            </a:r>
          </a:p>
          <a:p>
            <a:r>
              <a:rPr lang="en-US" dirty="0" smtClean="0"/>
              <a:t>…But Howe is partying in Philadelphia and not coming</a:t>
            </a:r>
          </a:p>
          <a:p>
            <a:pPr lvl="1"/>
            <a:r>
              <a:rPr lang="en-US" dirty="0" smtClean="0"/>
              <a:t>Burgoyne is left to face an ever growing army alone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Foreign Aid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Benjamin Franklin is working as America’s ambassador to France</a:t>
            </a:r>
          </a:p>
          <a:p>
            <a:endParaRPr lang="en-US" dirty="0" smtClean="0"/>
          </a:p>
          <a:p>
            <a:r>
              <a:rPr lang="en-US" dirty="0" smtClean="0"/>
              <a:t>Trying to convince France to enter the war in support of the Americans</a:t>
            </a:r>
          </a:p>
          <a:p>
            <a:pPr lvl="1"/>
            <a:r>
              <a:rPr lang="en-US" u="sng" dirty="0" smtClean="0"/>
              <a:t>France wants proof the Americans can win the war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pittcountynow.com/uploads/film_reviews/dvd/john_adams/john_adams_5_440_pxl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4" y="1426464"/>
            <a:ext cx="419100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5668</TotalTime>
  <Words>416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Consolas</vt:lpstr>
      <vt:lpstr>Corbel</vt:lpstr>
      <vt:lpstr>Wingdings</vt:lpstr>
      <vt:lpstr>Wingdings 2</vt:lpstr>
      <vt:lpstr>Wingdings 3</vt:lpstr>
      <vt:lpstr>Default Theme</vt:lpstr>
      <vt:lpstr>Saratoga: World At war</vt:lpstr>
      <vt:lpstr>1777</vt:lpstr>
      <vt:lpstr>The British Commanders</vt:lpstr>
      <vt:lpstr>A Tale of Two Captains</vt:lpstr>
      <vt:lpstr>The Hard Way</vt:lpstr>
      <vt:lpstr>The Continentals</vt:lpstr>
      <vt:lpstr>The Plan???</vt:lpstr>
      <vt:lpstr>The Biggest Blunder of the War</vt:lpstr>
      <vt:lpstr>Foreign Aid</vt:lpstr>
      <vt:lpstr>The Battle of Saratoga</vt:lpstr>
      <vt:lpstr>World at War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Saratoga: World At war</dc:title>
  <dc:creator>Lawrence Ashley Staten</dc:creator>
  <cp:lastModifiedBy>Lawrence Staten</cp:lastModifiedBy>
  <cp:revision>9</cp:revision>
  <dcterms:created xsi:type="dcterms:W3CDTF">2011-11-27T07:06:32Z</dcterms:created>
  <dcterms:modified xsi:type="dcterms:W3CDTF">2016-07-05T20:18:13Z</dcterms:modified>
</cp:coreProperties>
</file>